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99617" y="4842764"/>
            <a:ext cx="12630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Elija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Vingilytė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6287" y="757427"/>
            <a:ext cx="6513587" cy="483562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84326" y="5941872"/>
            <a:ext cx="1530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Aistė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Šneidarytė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2176" y="1109472"/>
            <a:ext cx="6647667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85494" y="5874816"/>
            <a:ext cx="1379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Mykolas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Kiplys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1810" y="1126236"/>
            <a:ext cx="6591302" cy="483562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24027" y="6034227"/>
            <a:ext cx="1139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Diana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Jamai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7234" y="1129283"/>
            <a:ext cx="6591273" cy="483260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354074" y="5925108"/>
            <a:ext cx="1658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Liepa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Liniauskaitė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2368" y="1078991"/>
            <a:ext cx="6696431" cy="483260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66673" y="6118047"/>
            <a:ext cx="1012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Sofi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Griežė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9130" y="1095755"/>
            <a:ext cx="6662905" cy="483260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31977" y="6292392"/>
            <a:ext cx="11347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Ajus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Jakaitis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94612" y="5841288"/>
            <a:ext cx="1414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Luknė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Paušaitė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9915" y="5656579"/>
            <a:ext cx="1975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Abigailė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Gaižauskaitė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24027" y="5882741"/>
            <a:ext cx="19278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Eleonora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Baltrimaitė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84326" y="5547461"/>
            <a:ext cx="1587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Aronas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Terentjev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6932" y="900683"/>
            <a:ext cx="6858044" cy="460401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94028" y="5026863"/>
            <a:ext cx="118491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Maja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Luksha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7852" y="5656579"/>
            <a:ext cx="20142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Ragažinskaitė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150872"/>
            <a:ext cx="4835643" cy="66979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99617" y="5673344"/>
            <a:ext cx="9607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Eva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Kogan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82269" y="5815990"/>
            <a:ext cx="15455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Lukas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Sanauskas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75208" y="5648350"/>
            <a:ext cx="1788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Steponas</a:t>
            </a:r>
            <a:r>
              <a:rPr dirty="0" sz="1800" spc="-9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Marcinka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3956" y="798576"/>
            <a:ext cx="6623279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06679" y="6101283"/>
            <a:ext cx="1165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Nojus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Skerla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14908" y="6067755"/>
            <a:ext cx="1831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Kajus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Jachimovičius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50798" y="6084519"/>
            <a:ext cx="10896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Patricija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Riabcevaitė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24027" y="5648350"/>
            <a:ext cx="17272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Trombačik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74319" y="5958636"/>
            <a:ext cx="1778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Mėja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Židanavičiūtė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15797" y="5958636"/>
            <a:ext cx="18389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Akvilė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Liachovičiūtė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9062" y="903732"/>
            <a:ext cx="644649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53439" y="4951857"/>
            <a:ext cx="15824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Luka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Kurauskaitė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24916" y="5807761"/>
            <a:ext cx="18999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Aistė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Vaiciukavičiūtė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7852" y="5497169"/>
            <a:ext cx="1298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Luka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Meškytė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66673" y="5606288"/>
            <a:ext cx="18313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Melita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Kudrevičiūtė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1380" y="5916879"/>
            <a:ext cx="1263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Emilis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Snežko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7852" y="6118047"/>
            <a:ext cx="14624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Ula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Slavinskaitė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39623" y="5673344"/>
            <a:ext cx="17570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Ariana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Siniavskaitė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98144" y="5438038"/>
            <a:ext cx="221234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Rapolas</a:t>
            </a:r>
            <a:r>
              <a:rPr dirty="0" sz="1800" spc="3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Varasimavičius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97560" y="5941872"/>
            <a:ext cx="1864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Faustas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Venclovaitis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31088" y="5975400"/>
            <a:ext cx="18459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Ugnė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Dzencevičiūtė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98144" y="5815990"/>
            <a:ext cx="17246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Nuela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Dzikevičiūtė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6116" y="425195"/>
            <a:ext cx="6858044" cy="483562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10792" y="5631586"/>
            <a:ext cx="18694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Elija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LAURINČIKAITĖ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26083" y="6134506"/>
            <a:ext cx="166306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Ajus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Lavrinovičius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60500" y="6243929"/>
            <a:ext cx="1535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Aina </a:t>
            </a:r>
            <a:r>
              <a:rPr dirty="0" sz="1800" spc="-10">
                <a:latin typeface="Calibri"/>
                <a:cs typeface="Calibri"/>
              </a:rPr>
              <a:t>Ravinskaitė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7852" y="5865977"/>
            <a:ext cx="171132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Arėjas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Mečkovskis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96976" y="6067755"/>
            <a:ext cx="1924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Andrėja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Grinevičiūtė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9915" y="5900115"/>
            <a:ext cx="1661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Simona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Kozlovska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80796" y="5824524"/>
            <a:ext cx="1537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Agata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Pačkovska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3340" y="73198"/>
            <a:ext cx="4799044" cy="67710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1380" y="6134506"/>
            <a:ext cx="181038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Oskaras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Stacevičius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42263" y="5933643"/>
            <a:ext cx="1393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Sofija </a:t>
            </a:r>
            <a:r>
              <a:rPr dirty="0" sz="1800" spc="-10">
                <a:latin typeface="Calibri"/>
                <a:cs typeface="Calibri"/>
              </a:rPr>
              <a:t>Mickevič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6387" y="1121663"/>
            <a:ext cx="6554672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82853" y="6311290"/>
            <a:ext cx="17570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Emilia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Kaminskaitė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340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0791" y="5690108"/>
            <a:ext cx="1447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Ugnius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Laugalis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9110" y="568451"/>
            <a:ext cx="7293841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27556" y="5908344"/>
            <a:ext cx="17868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Miglė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Mikalkėnaitė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08151" y="5991859"/>
            <a:ext cx="13665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Smiltė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Stonytė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8648" y="1075944"/>
            <a:ext cx="671472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07263" y="6008623"/>
            <a:ext cx="128143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Izabelė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Hedin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3703" y="1095755"/>
            <a:ext cx="6658332" cy="482803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23443" y="6008623"/>
            <a:ext cx="186372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Ričardas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Kryževičius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67562" y="5740095"/>
            <a:ext cx="202692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Emilė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Garbaliauskaitė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91972" y="5858052"/>
            <a:ext cx="17202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Viltė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Bizimavičiūtė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31977" y="5908344"/>
            <a:ext cx="13830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Inesa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Dagelytė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1131" y="1138427"/>
            <a:ext cx="6589756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9325" y="6025388"/>
            <a:ext cx="16046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Benediktas</a:t>
            </a:r>
            <a:r>
              <a:rPr dirty="0" sz="1800" spc="-9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Bulka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7607" y="1100327"/>
            <a:ext cx="6661380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66089" y="6260693"/>
            <a:ext cx="1255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Liepa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Girkutė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9987" y="1083563"/>
            <a:ext cx="6685764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38734" y="6176873"/>
            <a:ext cx="1668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Emilija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Paulėnaitė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2975" y="1331975"/>
            <a:ext cx="6184364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47852" y="6042761"/>
            <a:ext cx="1898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Emilija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Sofija</a:t>
            </a:r>
            <a:r>
              <a:rPr dirty="0" sz="1800" spc="-10">
                <a:latin typeface="Calibri"/>
                <a:cs typeface="Calibri"/>
              </a:rPr>
              <a:t> Ilaraitė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4973" y="669036"/>
            <a:ext cx="6329150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043736" y="6084519"/>
            <a:ext cx="13017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Matteo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Cicala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1808" y="1165860"/>
            <a:ext cx="6550106" cy="479602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33145" y="6042761"/>
            <a:ext cx="22872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Myroslava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Kryzhanovska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2852" y="1083563"/>
            <a:ext cx="6662899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59027" y="6168644"/>
            <a:ext cx="1756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Adomas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Amtanėlis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1031" y="1062227"/>
            <a:ext cx="6734596" cy="483261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31977" y="6193637"/>
            <a:ext cx="17538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Adomas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Učkuronis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1323" y="1112519"/>
            <a:ext cx="6634011" cy="483261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23443" y="6042761"/>
            <a:ext cx="14712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Ugnė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Šareikaitė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24916" y="6084519"/>
            <a:ext cx="17862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Miglė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Rutkauskaitė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74319" y="6008623"/>
            <a:ext cx="200913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Kamilė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Kandižaiskaitė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8278" y="1088136"/>
            <a:ext cx="6662901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80796" y="6252464"/>
            <a:ext cx="13214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Adelė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Sutkutė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2368" y="1078991"/>
            <a:ext cx="6696431" cy="483260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03147" y="6143345"/>
            <a:ext cx="1765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Ieva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Virganavičiūtė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8648" y="1075944"/>
            <a:ext cx="671472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41680" y="6084519"/>
            <a:ext cx="15551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Mila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Grondskytė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8278" y="1088136"/>
            <a:ext cx="6662901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49325" y="6079947"/>
            <a:ext cx="13462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Jokūbas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Buzas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0"/>
            <a:ext cx="4835643" cy="659126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33145" y="6302755"/>
            <a:ext cx="163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Alisa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Liutkovskaja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7604" y="1104900"/>
            <a:ext cx="6656811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16965" y="6361582"/>
            <a:ext cx="1536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Aira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Rožanskaitė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3704" y="1092708"/>
            <a:ext cx="6662903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08736" y="5882741"/>
            <a:ext cx="202501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Calibri"/>
                <a:cs typeface="Calibri"/>
              </a:rPr>
              <a:t>Veronika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Baranovkaja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48741" y="5673344"/>
            <a:ext cx="17138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Austėja</a:t>
            </a:r>
            <a:r>
              <a:rPr dirty="0" sz="1800" spc="-8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Starikiovič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90499" y="5925108"/>
            <a:ext cx="1089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Arina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Ladyš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4425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06095" y="6218935"/>
            <a:ext cx="14852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Herkus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Grimalis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1380" y="6109817"/>
            <a:ext cx="23552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Augustinas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Stepanavičius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14324" y="6126581"/>
            <a:ext cx="16935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Armandas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Širokov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96976" y="5983935"/>
            <a:ext cx="1801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Paulina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Zapolskaitė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55498" y="6126581"/>
            <a:ext cx="17773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Augustas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Galminas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1315" y="-2"/>
            <a:ext cx="4835643" cy="685798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98144" y="6025388"/>
            <a:ext cx="16268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Rokas</a:t>
            </a:r>
            <a:r>
              <a:rPr dirty="0" sz="1800" spc="-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Strelčiūnas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7335" y="638555"/>
            <a:ext cx="6592800" cy="483260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44904" y="6050991"/>
            <a:ext cx="14795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Odrė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Stanaitytė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3742" y="710183"/>
            <a:ext cx="6524201" cy="483564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53439" y="6067755"/>
            <a:ext cx="1598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Meida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Tumonytė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Violeta Jegelevičienė</dc:creator>
  <dc:title>PowerPoint Presentation</dc:title>
  <dcterms:created xsi:type="dcterms:W3CDTF">2025-06-03T06:13:53Z</dcterms:created>
  <dcterms:modified xsi:type="dcterms:W3CDTF">2025-06-03T06:13:53Z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2025-06-03T00:00:00Z</vt:filetime>
  </property>
  <property fmtid="{D5CDD505-2E9C-101B-9397-08002B2CF9AE}" pid="5" name="Producer">
    <vt:lpwstr>Microsoft® PowerPoint® 2019</vt:lpwstr>
  </property>
</Properties>
</file>