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7915" y="36597"/>
            <a:ext cx="4794469" cy="680765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048308" y="5578855"/>
            <a:ext cx="11404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Rugilė </a:t>
            </a:r>
            <a:r>
              <a:rPr dirty="0" sz="1800" spc="-25">
                <a:latin typeface="Calibri"/>
                <a:cs typeface="Calibri"/>
              </a:rPr>
              <a:t>Varževičiūtė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020" y="1004316"/>
            <a:ext cx="6857978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44500" y="6255511"/>
            <a:ext cx="196468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Milana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Lukoševičiūtė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340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18819" y="5780023"/>
            <a:ext cx="1644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Beatričė</a:t>
            </a:r>
            <a:r>
              <a:rPr dirty="0" sz="1800" spc="-7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Grevfytė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81076" y="5633720"/>
            <a:ext cx="1651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Lukas</a:t>
            </a:r>
            <a:r>
              <a:rPr dirty="0" sz="1800" spc="-7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Povilavičius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020" y="1004316"/>
            <a:ext cx="6857978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83411" y="6090920"/>
            <a:ext cx="17214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Neli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Anita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Pozlevič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340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45668" y="5633720"/>
            <a:ext cx="16586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Šarlotė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Traškelytė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36597"/>
            <a:ext cx="4835643" cy="680765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46836" y="5414264"/>
            <a:ext cx="13817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Rolandas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Žiūra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0746" y="1004316"/>
            <a:ext cx="6844253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09091" y="5999479"/>
            <a:ext cx="16014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Ana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Starovoitova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6003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123594" y="5805627"/>
            <a:ext cx="15316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Viktorija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Liegutė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442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62787" y="5725159"/>
            <a:ext cx="14636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Enilė</a:t>
            </a:r>
            <a:r>
              <a:rPr dirty="0" sz="1800" spc="-10">
                <a:latin typeface="Calibri"/>
                <a:cs typeface="Calibri"/>
              </a:rPr>
              <a:t> Kudabaitė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340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46836" y="5615432"/>
            <a:ext cx="17354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Gabrielė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Svirskaitė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442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00531" y="5761735"/>
            <a:ext cx="13989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Bela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Baliukevič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1068" cy="68442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28547" y="5578855"/>
            <a:ext cx="9480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Vakarė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Calibri"/>
                <a:cs typeface="Calibri"/>
              </a:rPr>
              <a:t>Šliogerytė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7915" y="109798"/>
            <a:ext cx="4794469" cy="674818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194612" y="5212537"/>
            <a:ext cx="176085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Marijus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Tmošiūnas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7915" y="68623"/>
            <a:ext cx="4757870" cy="677563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048308" y="5175961"/>
            <a:ext cx="111252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Dovydas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latin typeface="Calibri"/>
                <a:cs typeface="Calibri"/>
              </a:rPr>
              <a:t>Tamošiūnas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340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18819" y="5230825"/>
            <a:ext cx="170624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Paulina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Kiaušinytė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139748" y="6054344"/>
            <a:ext cx="172021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Austė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Rinkevičiūtė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0746" y="1004316"/>
            <a:ext cx="6844253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938275" y="6109208"/>
            <a:ext cx="12496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Povilas</a:t>
            </a:r>
            <a:r>
              <a:rPr dirty="0" sz="1800" spc="-7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Vegys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73683" y="5999479"/>
            <a:ext cx="13398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Mėta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Preibytė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18819" y="6090920"/>
            <a:ext cx="17437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Barbora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Maldžiūtė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3340" y="-2"/>
            <a:ext cx="4799044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17651" y="5853176"/>
            <a:ext cx="13449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Adomas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Linkis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09091" y="5962903"/>
            <a:ext cx="18942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Mattas</a:t>
            </a:r>
            <a:r>
              <a:rPr dirty="0" sz="1800" spc="-8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Gr9oeningas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54227" y="5597144"/>
            <a:ext cx="170751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Deimantė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Stirbytė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020" y="1004316"/>
            <a:ext cx="6857978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46836" y="5962903"/>
            <a:ext cx="14363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Edvin</a:t>
            </a:r>
            <a:r>
              <a:rPr dirty="0" sz="1800" spc="-7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Šablovski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82244" y="5889752"/>
            <a:ext cx="18808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Benas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Dambrauskas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048308" y="5908040"/>
            <a:ext cx="15601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Marija</a:t>
            </a:r>
            <a:r>
              <a:rPr dirty="0" sz="1800" spc="-10">
                <a:latin typeface="Calibri"/>
                <a:cs typeface="Calibri"/>
              </a:rPr>
              <a:t> Pekoriūtė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020" y="1004316"/>
            <a:ext cx="6857978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00531" y="6164071"/>
            <a:ext cx="192976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Adrija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Vengrauskaitė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020" y="1004316"/>
            <a:ext cx="6857978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011427" y="6054344"/>
            <a:ext cx="15970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Smiltė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Kovalenka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36597"/>
            <a:ext cx="4835643" cy="68213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956563" y="5615432"/>
            <a:ext cx="17691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Ieva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Koniuchovaitė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340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27380" y="5542279"/>
            <a:ext cx="21882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Gabrielė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Damidavičiūtė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36597"/>
            <a:ext cx="4835643" cy="68213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084884" y="5944616"/>
            <a:ext cx="12541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latin typeface="Calibri"/>
                <a:cs typeface="Calibri"/>
              </a:rPr>
              <a:t>Ugnė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Calibri"/>
                <a:cs typeface="Calibri"/>
              </a:rPr>
              <a:t>Stankevičiūtė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36597"/>
            <a:ext cx="4835643" cy="681680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37108" y="5633720"/>
            <a:ext cx="124269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Paula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Calibri"/>
                <a:cs typeface="Calibri"/>
              </a:rPr>
              <a:t>Kalinauskaitė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956563" y="5249113"/>
            <a:ext cx="131445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Aneda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Soroko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45668" y="5469128"/>
            <a:ext cx="11144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Kiarolina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Calibri"/>
                <a:cs typeface="Calibri"/>
              </a:rPr>
              <a:t>Gumbinaitė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94410" y="5753811"/>
            <a:ext cx="15836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Vytautė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Alksnytė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0703" y="-2"/>
            <a:ext cx="4835643" cy="68534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34772" y="5505703"/>
            <a:ext cx="194246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Gabrielė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Dručiūnaitė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36597"/>
            <a:ext cx="4794469" cy="680765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62787" y="5706871"/>
            <a:ext cx="13093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Lėja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Venckutė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2025-05-24T18:29:43Z</dcterms:created>
  <dcterms:modified xsi:type="dcterms:W3CDTF">2025-05-24T18:29:43Z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2025-05-24T00:00:00Z</vt:filetime>
  </property>
  <property fmtid="{D5CDD505-2E9C-101B-9397-08002B2CF9AE}" pid="3" name="LastSaved">
    <vt:filetime>2025-05-24T00:00:00Z</vt:filetime>
  </property>
  <property fmtid="{D5CDD505-2E9C-101B-9397-08002B2CF9AE}" pid="4" name="Producer">
    <vt:lpwstr>iLovePDF</vt:lpwstr>
  </property>
</Properties>
</file>