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528" y="208788"/>
            <a:ext cx="5862828" cy="644042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613408" y="5466994"/>
            <a:ext cx="27819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54505" algn="l"/>
              </a:tabLst>
            </a:pPr>
            <a:r>
              <a:rPr dirty="0" sz="2800" spc="-10">
                <a:latin typeface="Calibri"/>
                <a:cs typeface="Calibri"/>
              </a:rPr>
              <a:t>Augustinas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10">
                <a:latin typeface="Calibri"/>
                <a:cs typeface="Calibri"/>
              </a:rPr>
              <a:t>Kungys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29792" y="5536184"/>
            <a:ext cx="13760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Ditė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Brokiriūtė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12775" y="5567578"/>
            <a:ext cx="20523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Auksė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Marcinauskaitė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48283" y="5908649"/>
            <a:ext cx="18027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Danielius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Mančikas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29792" y="5846775"/>
            <a:ext cx="202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Martynas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Radzevičius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746" y="1004316"/>
            <a:ext cx="6844253" cy="483106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19811" y="6156756"/>
            <a:ext cx="17468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Austėja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Bendikaitė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69391" y="5784596"/>
            <a:ext cx="10299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Joris</a:t>
            </a:r>
            <a:r>
              <a:rPr dirty="0" sz="1800" spc="-10">
                <a:latin typeface="Calibri"/>
                <a:cs typeface="Calibri"/>
              </a:rPr>
              <a:t> Kadys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91667" y="5815685"/>
            <a:ext cx="15709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Aurelija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Ovsianik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746" y="1004316"/>
            <a:ext cx="6844253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84631" y="5893104"/>
            <a:ext cx="1922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Rugilė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Rudžianskaitė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1068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69391" y="5614212"/>
            <a:ext cx="10972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Uma </a:t>
            </a:r>
            <a:r>
              <a:rPr dirty="0" sz="1800" spc="-10">
                <a:latin typeface="Calibri"/>
                <a:cs typeface="Calibri"/>
              </a:rPr>
              <a:t>Jemec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29792" y="5924194"/>
            <a:ext cx="11957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Pijus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Pakštas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4452" y="986027"/>
            <a:ext cx="4215384" cy="533704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72286" y="5513628"/>
            <a:ext cx="25615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Calibri"/>
                <a:cs typeface="Calibri"/>
              </a:rPr>
              <a:t>Lukrecija</a:t>
            </a:r>
            <a:r>
              <a:rPr dirty="0" sz="2800" spc="-13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Kungytė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94917" y="5846775"/>
            <a:ext cx="12979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Agota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Liegutė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38301" y="5753201"/>
            <a:ext cx="14992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Austėja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Tursaitė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43864" y="5644692"/>
            <a:ext cx="13322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Rusnė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libri"/>
                <a:cs typeface="Calibri"/>
              </a:rPr>
              <a:t>Baranauskaitė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38301" y="5800140"/>
            <a:ext cx="14922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Austėja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Kotryna Petrauskaitė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59409" y="5877559"/>
            <a:ext cx="1826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Kotryna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Daubaraitė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883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67918" y="5707176"/>
            <a:ext cx="15106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Rusnė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Baltakytė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915" y="36597"/>
            <a:ext cx="4757870" cy="68076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97230" y="6078728"/>
            <a:ext cx="12477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Ugnė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Jurkutė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915" y="36597"/>
            <a:ext cx="4794469" cy="68076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396364" y="5691632"/>
            <a:ext cx="15144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Milda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Strakšaitė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55395" y="5761735"/>
            <a:ext cx="18465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Žemyna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Meldaikytė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18819" y="5816600"/>
            <a:ext cx="13112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Urtė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Kubiliūtė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520" y="1034796"/>
            <a:ext cx="7051548" cy="478840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84631" y="5451449"/>
            <a:ext cx="25571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Calibri"/>
                <a:cs typeface="Calibri"/>
              </a:rPr>
              <a:t>Eleonora</a:t>
            </a:r>
            <a:r>
              <a:rPr dirty="0" sz="2800" spc="-9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Kungytė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20" y="1004316"/>
            <a:ext cx="6857978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63955" y="5872683"/>
            <a:ext cx="179451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Erilana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Sobolevaitė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22872"/>
            <a:ext cx="4831068" cy="68213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55395" y="5706871"/>
            <a:ext cx="2005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Austėja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Baltaduonytė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28547" y="5597144"/>
            <a:ext cx="10858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Vėja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Bislytė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915" y="36597"/>
            <a:ext cx="4757870" cy="68076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5668" y="5469128"/>
            <a:ext cx="1610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Lina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Kulačenkova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35940" y="6017767"/>
            <a:ext cx="12744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Ugnė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Pašilytė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746" y="1004316"/>
            <a:ext cx="6807653" cy="483106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11427" y="5487720"/>
            <a:ext cx="173228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Gabrielė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Švogžlytė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74852" y="5908040"/>
            <a:ext cx="13963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Karolis</a:t>
            </a:r>
            <a:r>
              <a:rPr dirty="0" sz="1800" spc="-9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Jurėnas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3732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8560" y="5607507"/>
            <a:ext cx="13284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Ieva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Dūkštaitė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915" y="36597"/>
            <a:ext cx="4794469" cy="68213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99363" y="5652008"/>
            <a:ext cx="179323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Izabelė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Mardosaitė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109798"/>
            <a:ext cx="4835643" cy="674818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46836" y="5834888"/>
            <a:ext cx="16224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Fausta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Krivickaitė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7632" y="140205"/>
            <a:ext cx="4835643" cy="671779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365250" y="5311546"/>
            <a:ext cx="257175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Calibri"/>
                <a:cs typeface="Calibri"/>
              </a:rPr>
              <a:t>Saulė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Chlynovaitė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55395" y="5450840"/>
            <a:ext cx="1364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Emilija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Digrytė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1685" y="5614212"/>
            <a:ext cx="16452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Liucija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Yakobchuk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68172" y="5332272"/>
            <a:ext cx="171323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Calibri"/>
                <a:cs typeface="Calibri"/>
              </a:rPr>
              <a:t>Ignas</a:t>
            </a:r>
            <a:r>
              <a:rPr dirty="0" sz="2800" spc="-25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Bauža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36828" y="5552033"/>
            <a:ext cx="915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Ieva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Keda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12775" y="5149088"/>
            <a:ext cx="16109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Mantas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Juodišius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91667" y="5257546"/>
            <a:ext cx="16967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Ieva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Vasiliauskaitė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2025-05-24T18:29:14Z</dcterms:created>
  <dcterms:modified xsi:type="dcterms:W3CDTF">2025-05-24T18:29:14Z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2025-05-24T00:00:00Z</vt:filetime>
  </property>
  <property fmtid="{D5CDD505-2E9C-101B-9397-08002B2CF9AE}" pid="3" name="LastSaved">
    <vt:filetime>2025-05-24T00:00:00Z</vt:filetime>
  </property>
  <property fmtid="{D5CDD505-2E9C-101B-9397-08002B2CF9AE}" pid="4" name="Producer">
    <vt:lpwstr>iLovePDF</vt:lpwstr>
  </property>
</Properties>
</file>